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EA3AD-73F3-48CB-8CD8-C2B0D2C64736}" type="datetimeFigureOut">
              <a:rPr lang="en-US" smtClean="0"/>
              <a:pPr/>
              <a:t>12/6/2006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F3D7-B528-4FDB-8046-AA0BBC22B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EA3AD-73F3-48CB-8CD8-C2B0D2C64736}" type="datetimeFigureOut">
              <a:rPr lang="en-US" smtClean="0"/>
              <a:pPr/>
              <a:t>12/6/2006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F3D7-B528-4FDB-8046-AA0BBC22B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EA3AD-73F3-48CB-8CD8-C2B0D2C64736}" type="datetimeFigureOut">
              <a:rPr lang="en-US" smtClean="0"/>
              <a:pPr/>
              <a:t>12/6/2006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F3D7-B528-4FDB-8046-AA0BBC22B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EA3AD-73F3-48CB-8CD8-C2B0D2C64736}" type="datetimeFigureOut">
              <a:rPr lang="en-US" smtClean="0"/>
              <a:pPr/>
              <a:t>12/6/2006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F3D7-B528-4FDB-8046-AA0BBC22B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514600"/>
            <a:ext cx="6629400" cy="1066688"/>
          </a:xfrm>
        </p:spPr>
        <p:txBody>
          <a:bodyPr lIns="45720" tIns="0" rIns="45720" bIns="0" anchor="b"/>
          <a:lstStyle>
            <a:lvl1pPr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EA3AD-73F3-48CB-8CD8-C2B0D2C64736}" type="datetimeFigureOut">
              <a:rPr lang="en-US" smtClean="0"/>
              <a:pPr/>
              <a:t>12/6/2006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F3D7-B528-4FDB-8046-AA0BBC22B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EA3AD-73F3-48CB-8CD8-C2B0D2C64736}" type="datetimeFigureOut">
              <a:rPr lang="en-US" smtClean="0"/>
              <a:pPr/>
              <a:t>12/6/2006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F3D7-B528-4FDB-8046-AA0BBC22B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EA3AD-73F3-48CB-8CD8-C2B0D2C64736}" type="datetimeFigureOut">
              <a:rPr lang="en-US" smtClean="0"/>
              <a:pPr/>
              <a:t>12/6/2006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F3D7-B528-4FDB-8046-AA0BBC22B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EA3AD-73F3-48CB-8CD8-C2B0D2C64736}" type="datetimeFigureOut">
              <a:rPr lang="en-US" smtClean="0"/>
              <a:pPr/>
              <a:t>12/6/2006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A3F3D7-B528-4FDB-8046-AA0BBC22B9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EA3AD-73F3-48CB-8CD8-C2B0D2C64736}" type="datetimeFigureOut">
              <a:rPr lang="en-US" smtClean="0"/>
              <a:pPr/>
              <a:t>12/6/2006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F3D7-B528-4FDB-8046-AA0BBC22B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EA3AD-73F3-48CB-8CD8-C2B0D2C64736}" type="datetimeFigureOut">
              <a:rPr lang="en-US" smtClean="0"/>
              <a:pPr/>
              <a:t>12/6/2006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5A3F3D7-B528-4FDB-8046-AA0BBC22B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28EA3AD-73F3-48CB-8CD8-C2B0D2C64736}" type="datetimeFigureOut">
              <a:rPr lang="en-US" smtClean="0"/>
              <a:pPr/>
              <a:t>12/6/2006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F3D7-B528-4FDB-8046-AA0BBC22B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6" name="Shap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>
              <a:defRPr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28EA3AD-73F3-48CB-8CD8-C2B0D2C64736}" type="datetimeFigureOut">
              <a:rPr lang="en-US" smtClean="0"/>
              <a:pPr/>
              <a:t>12/6/2006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>
              <a:defRPr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/>
            <a:endParaRPr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5A3F3D7-B528-4FDB-8046-AA0BBC22B905}" type="slidenum">
              <a:rPr lang="en-US" smtClean="0"/>
              <a:pPr/>
              <a:t>‹#›</a:t>
            </a:fld>
            <a:endParaRPr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latinLnBrk="0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latinLnBrk="0">
        <a:spcBef>
          <a:spcPct val="20000"/>
        </a:spcBef>
        <a:buClr>
          <a:schemeClr val="accent1"/>
        </a:buClr>
        <a:buSzPct val="80000"/>
        <a:buFont typeface="Wingdings 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latinLnBrk="0">
        <a:spcBef>
          <a:spcPct val="20000"/>
        </a:spcBef>
        <a:buClr>
          <a:schemeClr val="accent1"/>
        </a:buClr>
        <a:buSzPct val="90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latinLnBrk="0">
        <a:spcBef>
          <a:spcPct val="20000"/>
        </a:spcBef>
        <a:buClr>
          <a:schemeClr val="accent2"/>
        </a:buClr>
        <a:buSzPct val="85000"/>
        <a:buFont typeface="Arial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latinLnBrk="0">
        <a:spcBef>
          <a:spcPct val="20000"/>
        </a:spcBef>
        <a:buClr>
          <a:schemeClr val="accent3"/>
        </a:buClr>
        <a:buSzPct val="90000"/>
        <a:buFont typeface="Wingdings 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latinLnBrk="0">
        <a:spcBef>
          <a:spcPct val="20000"/>
        </a:spcBef>
        <a:buClr>
          <a:schemeClr val="accent4"/>
        </a:buClr>
        <a:buSzPct val="100000"/>
        <a:buFont typeface="Arial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latinLnBrk="0">
        <a:spcBef>
          <a:spcPct val="20000"/>
        </a:spcBef>
        <a:buClr>
          <a:schemeClr val="accent5"/>
        </a:buClr>
        <a:buFont typeface="Arial"/>
        <a:buChar char="-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latinLnBrk="0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latinLnBrk="0">
        <a:spcBef>
          <a:spcPct val="20000"/>
        </a:spcBef>
        <a:buClr>
          <a:schemeClr val="accent6"/>
        </a:buClr>
        <a:buFont typeface="Arial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latinLnBrk="0">
        <a:spcBef>
          <a:spcPct val="20000"/>
        </a:spcBef>
        <a:buClr>
          <a:schemeClr val="accent6"/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</a:p>
          <a:p>
            <a:r>
              <a:rPr lang="en-US" dirty="0" smtClean="0"/>
              <a:t>New Business</a:t>
            </a:r>
          </a:p>
          <a:p>
            <a:r>
              <a:rPr lang="en-US" dirty="0" smtClean="0"/>
              <a:t>Policy Changes</a:t>
            </a:r>
          </a:p>
          <a:p>
            <a:r>
              <a:rPr lang="en-US" dirty="0" smtClean="0"/>
              <a:t>Lunch</a:t>
            </a:r>
          </a:p>
          <a:p>
            <a:r>
              <a:rPr lang="en-US" dirty="0" smtClean="0"/>
              <a:t>Hiring Practices</a:t>
            </a:r>
          </a:p>
          <a:p>
            <a:r>
              <a:rPr lang="en-US" dirty="0" smtClean="0"/>
              <a:t>Design Proposal</a:t>
            </a:r>
          </a:p>
          <a:p>
            <a:r>
              <a:rPr lang="en-US" dirty="0" smtClean="0"/>
              <a:t>Adjourn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12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</TotalTime>
  <Words>12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Technic</vt:lpstr>
      <vt:lpstr>Agenda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Tim Huddleston</dc:creator>
  <cp:lastModifiedBy>Cat Skintik</cp:lastModifiedBy>
  <cp:revision>5</cp:revision>
  <dcterms:created xsi:type="dcterms:W3CDTF">2006-11-21T18:15:51Z</dcterms:created>
  <dcterms:modified xsi:type="dcterms:W3CDTF">2006-12-06T15:47:02Z</dcterms:modified>
</cp:coreProperties>
</file>